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9" r:id="rId3"/>
    <p:sldId id="283" r:id="rId4"/>
    <p:sldId id="284" r:id="rId5"/>
    <p:sldId id="273" r:id="rId6"/>
    <p:sldId id="274" r:id="rId7"/>
    <p:sldId id="279" r:id="rId8"/>
    <p:sldId id="280" r:id="rId9"/>
    <p:sldId id="282" r:id="rId10"/>
    <p:sldId id="286" r:id="rId11"/>
    <p:sldId id="287" r:id="rId12"/>
    <p:sldId id="289" r:id="rId13"/>
    <p:sldId id="288" r:id="rId14"/>
    <p:sldId id="290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4977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27B1-4BE0-47E4-B26B-3CE1743B4C94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5B8FB-05F8-466C-9637-D51B80F0F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380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2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736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818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09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5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11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641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4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84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65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93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80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B8FB-05F8-466C-9637-D51B80F0F11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5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1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4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52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3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9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16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92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64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3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3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8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B257-C55A-452B-8684-CDB2ABB8BA48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74208-C858-4416-8574-D4EEEEA0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1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56A635-25CE-4718-BCAD-2179230F8B77}"/>
              </a:ext>
            </a:extLst>
          </p:cNvPr>
          <p:cNvSpPr/>
          <p:nvPr/>
        </p:nvSpPr>
        <p:spPr>
          <a:xfrm>
            <a:off x="0" y="-11757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4C31699C-5C6B-4E6D-96A3-6D9A96D7839A}"/>
              </a:ext>
            </a:extLst>
          </p:cNvPr>
          <p:cNvSpPr txBox="1">
            <a:spLocks/>
          </p:cNvSpPr>
          <p:nvPr/>
        </p:nvSpPr>
        <p:spPr>
          <a:xfrm>
            <a:off x="595953" y="1221698"/>
            <a:ext cx="9144000" cy="10832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pPr defTabSz="914377">
              <a:lnSpc>
                <a:spcPct val="120000"/>
              </a:lnSpc>
            </a:pPr>
            <a:r>
              <a:rPr lang="ko-KR" altLang="ko-KR" sz="4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오픈소스 디자인 사이트의 </a:t>
            </a:r>
            <a:endParaRPr lang="en-US" altLang="ko-KR" sz="4400" b="1" spc="-150" dirty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  <a:p>
            <a:pPr defTabSz="914377">
              <a:lnSpc>
                <a:spcPct val="120000"/>
              </a:lnSpc>
            </a:pPr>
            <a:r>
              <a:rPr lang="en-US" altLang="ko-KR" sz="4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		</a:t>
            </a:r>
            <a:r>
              <a:rPr lang="ko-KR" altLang="ko-KR" sz="4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화상회의 서비스 개발</a:t>
            </a:r>
            <a:endParaRPr kumimoji="1" lang="ko-KR" altLang="en-US" sz="4400" b="1" spc="-150" dirty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7599906" y="5288257"/>
            <a:ext cx="4280094" cy="994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i="1" spc="-151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5G (5pensource </a:t>
            </a:r>
            <a:r>
              <a:rPr lang="en-US" altLang="ko-KR" sz="2000" i="1" spc="-151" dirty="0" err="1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GroupTalk</a:t>
            </a:r>
            <a:r>
              <a:rPr lang="en-US" altLang="ko-KR" sz="2000" i="1" spc="-151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) 		</a:t>
            </a:r>
          </a:p>
          <a:p>
            <a:pPr defTabSz="914377"/>
            <a:r>
              <a:rPr lang="ko-KR" altLang="en-US" sz="2000" spc="-151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김현중</a:t>
            </a:r>
            <a:r>
              <a:rPr lang="en-US" altLang="ko-KR" sz="2000" spc="-151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, </a:t>
            </a:r>
            <a:r>
              <a:rPr lang="ko-KR" altLang="en-US" sz="2000" spc="-151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구민재</a:t>
            </a:r>
            <a:r>
              <a:rPr lang="en-US" altLang="ko-KR" sz="2000" spc="-151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, </a:t>
            </a:r>
            <a:r>
              <a:rPr lang="ko-KR" altLang="en-US" sz="2000" spc="-151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박성환</a:t>
            </a:r>
            <a:r>
              <a:rPr lang="en-US" altLang="ko-KR" sz="2000" spc="-151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, </a:t>
            </a:r>
            <a:r>
              <a:rPr lang="ko-KR" altLang="en-US" sz="2000" spc="-151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손진호</a:t>
            </a:r>
            <a:r>
              <a:rPr lang="en-US" altLang="ko-KR" sz="2000" spc="-151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, </a:t>
            </a:r>
            <a:r>
              <a:rPr lang="ko-KR" altLang="en-US" sz="2000" spc="-151" dirty="0" err="1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임지홍</a:t>
            </a:r>
            <a:endParaRPr lang="en-US" altLang="ko-KR" sz="2000" spc="-151" dirty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  <a:p>
            <a:pPr defTabSz="914377"/>
            <a:endParaRPr lang="en-US" sz="2000" spc="-151" dirty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405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29180CB-4EBE-4B5B-9BE3-F97EBFB8D92C}"/>
              </a:ext>
            </a:extLst>
          </p:cNvPr>
          <p:cNvCxnSpPr>
            <a:cxnSpLocks/>
          </p:cNvCxnSpPr>
          <p:nvPr/>
        </p:nvCxnSpPr>
        <p:spPr>
          <a:xfrm>
            <a:off x="360000" y="6453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83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1"/>
    </mc:Choice>
    <mc:Fallback xmlns="">
      <p:transition spd="slow" advTm="71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09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B69A4AA-C657-4900-83F6-03452D0B4774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8" name="Subtitle 2">
            <a:extLst>
              <a:ext uri="{FF2B5EF4-FFF2-40B4-BE49-F238E27FC236}">
                <a16:creationId xmlns:a16="http://schemas.microsoft.com/office/drawing/2014/main" id="{CBFDCFCA-113F-AE4D-A1AA-A1461192B5F8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PART.04	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사용법 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76D850-11C2-498D-BBC3-1A2609997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89"/>
          <a:stretch/>
        </p:blipFill>
        <p:spPr>
          <a:xfrm>
            <a:off x="2703094" y="2140982"/>
            <a:ext cx="6785811" cy="365714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E6232D1-6E66-465E-8130-300096CA8916}"/>
              </a:ext>
            </a:extLst>
          </p:cNvPr>
          <p:cNvSpPr txBox="1">
            <a:spLocks/>
          </p:cNvSpPr>
          <p:nvPr/>
        </p:nvSpPr>
        <p:spPr>
          <a:xfrm>
            <a:off x="3799972" y="1328015"/>
            <a:ext cx="4592053" cy="384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오픈소스 디자인 사이트 접속 및 로그인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10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B69A4AA-C657-4900-83F6-03452D0B4774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8" name="Subtitle 2">
            <a:extLst>
              <a:ext uri="{FF2B5EF4-FFF2-40B4-BE49-F238E27FC236}">
                <a16:creationId xmlns:a16="http://schemas.microsoft.com/office/drawing/2014/main" id="{CBFDCFCA-113F-AE4D-A1AA-A1461192B5F8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PART.04	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사용법 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6232D1-6E66-465E-8130-300096CA8916}"/>
              </a:ext>
            </a:extLst>
          </p:cNvPr>
          <p:cNvSpPr txBox="1">
            <a:spLocks/>
          </p:cNvSpPr>
          <p:nvPr/>
        </p:nvSpPr>
        <p:spPr>
          <a:xfrm>
            <a:off x="737937" y="1155043"/>
            <a:ext cx="7587916" cy="921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사이트에서 그룹 및 디자인 생성 후 </a:t>
            </a:r>
            <a:endParaRPr lang="en-US" altLang="ko-KR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914377"/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화상회의 개설 버튼으로 화상회의 진행 가능</a:t>
            </a:r>
            <a:endParaRPr lang="en-US" altLang="ko-KR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24BC2C-8BEA-485F-BDAE-F22476CE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0"/>
          <a:stretch/>
        </p:blipFill>
        <p:spPr>
          <a:xfrm>
            <a:off x="737937" y="2331775"/>
            <a:ext cx="5382129" cy="2926025"/>
          </a:xfrm>
          <a:prstGeom prst="rect">
            <a:avLst/>
          </a:prstGeom>
        </p:spPr>
      </p:pic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7DF5EBB2-3F51-4365-B4FA-1764A8790F3C}"/>
              </a:ext>
            </a:extLst>
          </p:cNvPr>
          <p:cNvSpPr/>
          <p:nvPr/>
        </p:nvSpPr>
        <p:spPr>
          <a:xfrm rot="20359964">
            <a:off x="5432742" y="1014734"/>
            <a:ext cx="2557563" cy="921210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6A0D03-194E-46ED-A089-C06B904B8830}"/>
              </a:ext>
            </a:extLst>
          </p:cNvPr>
          <p:cNvSpPr/>
          <p:nvPr/>
        </p:nvSpPr>
        <p:spPr>
          <a:xfrm>
            <a:off x="4395355" y="2826326"/>
            <a:ext cx="1620981" cy="65135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183102-C222-4B47-B861-6F80AB7C3C42}"/>
              </a:ext>
            </a:extLst>
          </p:cNvPr>
          <p:cNvGrpSpPr/>
          <p:nvPr/>
        </p:nvGrpSpPr>
        <p:grpSpPr>
          <a:xfrm>
            <a:off x="6997312" y="1577608"/>
            <a:ext cx="4458508" cy="2207218"/>
            <a:chOff x="7045138" y="1695273"/>
            <a:chExt cx="4458508" cy="22072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E99DA7-F26C-4E43-8F42-83DCA148B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5499" y="1714180"/>
              <a:ext cx="4458147" cy="217259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4D814F-D761-4D17-83F0-150C2A8AEC86}"/>
                </a:ext>
              </a:extLst>
            </p:cNvPr>
            <p:cNvSpPr/>
            <p:nvPr/>
          </p:nvSpPr>
          <p:spPr>
            <a:xfrm>
              <a:off x="7045138" y="1695273"/>
              <a:ext cx="4458147" cy="2207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C9EBA6D-24FD-4CF5-AA30-D13DE318DC53}"/>
                </a:ext>
              </a:extLst>
            </p:cNvPr>
            <p:cNvSpPr/>
            <p:nvPr/>
          </p:nvSpPr>
          <p:spPr>
            <a:xfrm>
              <a:off x="10093795" y="1768113"/>
              <a:ext cx="1115712" cy="2550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DE448B2-1445-4B25-A68B-3B487764C501}"/>
              </a:ext>
            </a:extLst>
          </p:cNvPr>
          <p:cNvGrpSpPr/>
          <p:nvPr/>
        </p:nvGrpSpPr>
        <p:grpSpPr>
          <a:xfrm>
            <a:off x="6779184" y="4123421"/>
            <a:ext cx="4674879" cy="260172"/>
            <a:chOff x="6779184" y="4012818"/>
            <a:chExt cx="4674879" cy="26017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6579244-F452-48C7-87F5-573B77E6F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4126"/>
            <a:stretch/>
          </p:blipFill>
          <p:spPr>
            <a:xfrm>
              <a:off x="9672888" y="4012818"/>
              <a:ext cx="1781175" cy="260172"/>
            </a:xfrm>
            <a:prstGeom prst="rect">
              <a:avLst/>
            </a:prstGeom>
          </p:spPr>
        </p:pic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DD10BF3B-6154-4B34-8568-659A2DEE4263}"/>
                </a:ext>
              </a:extLst>
            </p:cNvPr>
            <p:cNvSpPr txBox="1">
              <a:spLocks/>
            </p:cNvSpPr>
            <p:nvPr/>
          </p:nvSpPr>
          <p:spPr>
            <a:xfrm>
              <a:off x="6779184" y="4012818"/>
              <a:ext cx="2879303" cy="2601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ko-KR" altLang="en-US" sz="15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화상회의에 참여하고 있는 사용자</a:t>
              </a:r>
              <a:endParaRPr lang="en-US" altLang="ko-KR" sz="1500" b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E126919-99E3-45E2-9194-389EFB7AE01E}"/>
              </a:ext>
            </a:extLst>
          </p:cNvPr>
          <p:cNvGrpSpPr/>
          <p:nvPr/>
        </p:nvGrpSpPr>
        <p:grpSpPr>
          <a:xfrm>
            <a:off x="6779184" y="4719202"/>
            <a:ext cx="4660479" cy="260176"/>
            <a:chOff x="6793584" y="4496710"/>
            <a:chExt cx="4660479" cy="26017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12884FD-53F8-4D95-9C8B-A58429A75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9801"/>
            <a:stretch/>
          </p:blipFill>
          <p:spPr>
            <a:xfrm>
              <a:off x="10034838" y="4496710"/>
              <a:ext cx="1419225" cy="260176"/>
            </a:xfrm>
            <a:prstGeom prst="rect">
              <a:avLst/>
            </a:prstGeom>
          </p:spPr>
        </p:pic>
        <p:sp>
          <p:nvSpPr>
            <p:cNvPr id="35" name="Subtitle 2">
              <a:extLst>
                <a:ext uri="{FF2B5EF4-FFF2-40B4-BE49-F238E27FC236}">
                  <a16:creationId xmlns:a16="http://schemas.microsoft.com/office/drawing/2014/main" id="{4E715205-ACAC-4547-805E-4C9C09614174}"/>
                </a:ext>
              </a:extLst>
            </p:cNvPr>
            <p:cNvSpPr txBox="1">
              <a:spLocks/>
            </p:cNvSpPr>
            <p:nvPr/>
          </p:nvSpPr>
          <p:spPr>
            <a:xfrm>
              <a:off x="6793584" y="4498177"/>
              <a:ext cx="3150515" cy="25870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ko-KR" altLang="en-US" sz="15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화상회의에 </a:t>
              </a:r>
              <a:r>
                <a:rPr lang="ko-KR" altLang="en-US" sz="1500" b="1" spc="-1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참여하고 있지 않은 </a:t>
              </a:r>
              <a:r>
                <a:rPr lang="ko-KR" altLang="en-US" sz="15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사용자</a:t>
              </a:r>
              <a:endParaRPr lang="en-US" altLang="ko-KR" sz="1500" b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16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11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B69A4AA-C657-4900-83F6-03452D0B4774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8" name="Subtitle 2">
            <a:extLst>
              <a:ext uri="{FF2B5EF4-FFF2-40B4-BE49-F238E27FC236}">
                <a16:creationId xmlns:a16="http://schemas.microsoft.com/office/drawing/2014/main" id="{CBFDCFCA-113F-AE4D-A1AA-A1461192B5F8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PART.04	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사용법 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6232D1-6E66-465E-8130-300096CA8916}"/>
              </a:ext>
            </a:extLst>
          </p:cNvPr>
          <p:cNvSpPr txBox="1">
            <a:spLocks/>
          </p:cNvSpPr>
          <p:nvPr/>
        </p:nvSpPr>
        <p:spPr>
          <a:xfrm>
            <a:off x="2216713" y="1328015"/>
            <a:ext cx="7754719" cy="384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화상회의를 사용하며 채팅 기능을 포함해 여러 기능을 간편히 사용 가능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6BE2A-03D5-4281-A525-5718A2E9F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072" y="2140980"/>
            <a:ext cx="6109855" cy="38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12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B69A4AA-C657-4900-83F6-03452D0B4774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8" name="Subtitle 2">
            <a:extLst>
              <a:ext uri="{FF2B5EF4-FFF2-40B4-BE49-F238E27FC236}">
                <a16:creationId xmlns:a16="http://schemas.microsoft.com/office/drawing/2014/main" id="{CBFDCFCA-113F-AE4D-A1AA-A1461192B5F8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PART.04	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사용법 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6232D1-6E66-465E-8130-300096CA8916}"/>
              </a:ext>
            </a:extLst>
          </p:cNvPr>
          <p:cNvSpPr txBox="1">
            <a:spLocks/>
          </p:cNvSpPr>
          <p:nvPr/>
        </p:nvSpPr>
        <p:spPr>
          <a:xfrm>
            <a:off x="1690255" y="1296291"/>
            <a:ext cx="8811490" cy="342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채팅 기능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채팅 로그의 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txt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 저장 기능</a:t>
            </a:r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화면을 공유 기능 사용 가능</a:t>
            </a:r>
            <a:endParaRPr lang="en-US" altLang="ko-KR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930954-E4B7-443E-A863-FE958D7D9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" t="1204" r="5393" b="55828"/>
          <a:stretch/>
        </p:blipFill>
        <p:spPr>
          <a:xfrm>
            <a:off x="5507427" y="4717323"/>
            <a:ext cx="6348573" cy="1168449"/>
          </a:xfrm>
          <a:prstGeom prst="rect">
            <a:avLst/>
          </a:prstGeom>
        </p:spPr>
      </p:pic>
      <p:sp>
        <p:nvSpPr>
          <p:cNvPr id="5" name="화살표: 아래로 구부러짐 4">
            <a:extLst>
              <a:ext uri="{FF2B5EF4-FFF2-40B4-BE49-F238E27FC236}">
                <a16:creationId xmlns:a16="http://schemas.microsoft.com/office/drawing/2014/main" id="{D3B34406-4D47-49BE-81D7-B679ED6B15BF}"/>
              </a:ext>
            </a:extLst>
          </p:cNvPr>
          <p:cNvSpPr/>
          <p:nvPr/>
        </p:nvSpPr>
        <p:spPr>
          <a:xfrm rot="3233263">
            <a:off x="7680148" y="2646899"/>
            <a:ext cx="3170859" cy="993619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187C65-8F8E-45B7-996B-2E29666FA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935" y="1852442"/>
            <a:ext cx="1545495" cy="29607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8982E7-C764-4802-8471-DFFB0488C758}"/>
              </a:ext>
            </a:extLst>
          </p:cNvPr>
          <p:cNvSpPr/>
          <p:nvPr/>
        </p:nvSpPr>
        <p:spPr>
          <a:xfrm>
            <a:off x="7284027" y="2035456"/>
            <a:ext cx="506403" cy="260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D3BA4D-13BE-47A6-9A97-9FBF51E25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54" y="1852442"/>
            <a:ext cx="3090687" cy="2531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9FCDE2-EAE6-4689-8AD1-C62DFC72AB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4" t="6859" r="22079" b="-1158"/>
          <a:stretch/>
        </p:blipFill>
        <p:spPr>
          <a:xfrm>
            <a:off x="1985415" y="3422993"/>
            <a:ext cx="3452317" cy="2535007"/>
          </a:xfrm>
          <a:prstGeom prst="rect">
            <a:avLst/>
          </a:prstGeom>
        </p:spPr>
      </p:pic>
      <p:sp>
        <p:nvSpPr>
          <p:cNvPr id="19" name="화살표: 아래로 구부러짐 18">
            <a:extLst>
              <a:ext uri="{FF2B5EF4-FFF2-40B4-BE49-F238E27FC236}">
                <a16:creationId xmlns:a16="http://schemas.microsoft.com/office/drawing/2014/main" id="{78FE0BC3-6A48-4479-81D4-748A16ACF8D0}"/>
              </a:ext>
            </a:extLst>
          </p:cNvPr>
          <p:cNvSpPr/>
          <p:nvPr/>
        </p:nvSpPr>
        <p:spPr>
          <a:xfrm rot="3233263">
            <a:off x="3984720" y="2470176"/>
            <a:ext cx="1296607" cy="54975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8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13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B69A4AA-C657-4900-83F6-03452D0B4774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8" name="Subtitle 2">
            <a:extLst>
              <a:ext uri="{FF2B5EF4-FFF2-40B4-BE49-F238E27FC236}">
                <a16:creationId xmlns:a16="http://schemas.microsoft.com/office/drawing/2014/main" id="{CBFDCFCA-113F-AE4D-A1AA-A1461192B5F8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PART.02	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영상 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KakaoTalk_20200609_211540063">
            <a:hlinkClick r:id="" action="ppaction://media"/>
            <a:extLst>
              <a:ext uri="{FF2B5EF4-FFF2-40B4-BE49-F238E27FC236}">
                <a16:creationId xmlns:a16="http://schemas.microsoft.com/office/drawing/2014/main" id="{54428A56-74BA-4728-BDA9-8BECBE2E2F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1055" y="1104796"/>
            <a:ext cx="8225682" cy="4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5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14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6289E4-DEBC-4410-94C1-4F54D825EF1B}"/>
              </a:ext>
            </a:extLst>
          </p:cNvPr>
          <p:cNvGrpSpPr/>
          <p:nvPr/>
        </p:nvGrpSpPr>
        <p:grpSpPr>
          <a:xfrm>
            <a:off x="312001" y="1698996"/>
            <a:ext cx="11520000" cy="3524249"/>
            <a:chOff x="312001" y="1698996"/>
            <a:chExt cx="11520000" cy="352424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EC510B-1733-4628-BC94-883838CBE60D}"/>
                </a:ext>
              </a:extLst>
            </p:cNvPr>
            <p:cNvSpPr/>
            <p:nvPr/>
          </p:nvSpPr>
          <p:spPr>
            <a:xfrm>
              <a:off x="312001" y="1698996"/>
              <a:ext cx="11520000" cy="3524249"/>
            </a:xfrm>
            <a:prstGeom prst="rect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5593D082-AFBE-4B76-B02F-645DE53AC6D2}"/>
                </a:ext>
              </a:extLst>
            </p:cNvPr>
            <p:cNvSpPr txBox="1">
              <a:spLocks/>
            </p:cNvSpPr>
            <p:nvPr/>
          </p:nvSpPr>
          <p:spPr>
            <a:xfrm>
              <a:off x="3890275" y="2860238"/>
              <a:ext cx="4363452" cy="120176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ko-KR" altLang="en-US" sz="6600" b="1" spc="-150">
                  <a:solidFill>
                    <a:schemeClr val="bg1">
                      <a:lumMod val="95000"/>
                    </a:schemeClr>
                  </a:solidFill>
                </a:rPr>
                <a:t>감사합니다</a:t>
              </a:r>
              <a:endParaRPr lang="en-US" altLang="ko-KR" sz="6600" b="1" spc="-15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56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01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CFE1A1-771A-4029-B3F6-92E59E9AF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59" t="17376" r="8152"/>
          <a:stretch/>
        </p:blipFill>
        <p:spPr>
          <a:xfrm>
            <a:off x="6483609" y="960640"/>
            <a:ext cx="5396391" cy="49367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98D7F182-CF1F-1846-A490-F45DE7F7301E}"/>
              </a:ext>
            </a:extLst>
          </p:cNvPr>
          <p:cNvSpPr txBox="1">
            <a:spLocks/>
          </p:cNvSpPr>
          <p:nvPr/>
        </p:nvSpPr>
        <p:spPr>
          <a:xfrm>
            <a:off x="360000" y="386320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F2DAE1-0859-446B-AA52-98425C38416E}"/>
              </a:ext>
            </a:extLst>
          </p:cNvPr>
          <p:cNvGrpSpPr/>
          <p:nvPr/>
        </p:nvGrpSpPr>
        <p:grpSpPr>
          <a:xfrm>
            <a:off x="700234" y="1994386"/>
            <a:ext cx="4722363" cy="2869209"/>
            <a:chOff x="700234" y="1486676"/>
            <a:chExt cx="4722363" cy="2869209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5F2B2D46-7400-46DB-BFC1-68185DA84C83}"/>
                </a:ext>
              </a:extLst>
            </p:cNvPr>
            <p:cNvSpPr txBox="1">
              <a:spLocks/>
            </p:cNvSpPr>
            <p:nvPr/>
          </p:nvSpPr>
          <p:spPr>
            <a:xfrm>
              <a:off x="700234" y="2291312"/>
              <a:ext cx="4722363" cy="4430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en-US" altLang="ko-KR" sz="25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 </a:t>
              </a:r>
              <a:r>
                <a:rPr lang="ko-KR" altLang="en-US" sz="25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주요 기능 및 내용 </a:t>
              </a:r>
              <a:endParaRPr lang="en-US" sz="2500" b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4B855EE7-0A3F-4B46-8DB0-0B0554E77243}"/>
                </a:ext>
              </a:extLst>
            </p:cNvPr>
            <p:cNvSpPr txBox="1">
              <a:spLocks/>
            </p:cNvSpPr>
            <p:nvPr/>
          </p:nvSpPr>
          <p:spPr>
            <a:xfrm>
              <a:off x="700234" y="3102052"/>
              <a:ext cx="4722363" cy="4430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en-US" altLang="ko-KR" sz="25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 </a:t>
              </a:r>
              <a:r>
                <a:rPr lang="ko-KR" altLang="en-US" sz="25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사용법</a:t>
              </a:r>
              <a:endParaRPr lang="en-US" altLang="ko-KR" sz="2500" b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DAC7E03F-045A-4F3C-97D0-2F17E9134724}"/>
                </a:ext>
              </a:extLst>
            </p:cNvPr>
            <p:cNvSpPr txBox="1">
              <a:spLocks/>
            </p:cNvSpPr>
            <p:nvPr/>
          </p:nvSpPr>
          <p:spPr>
            <a:xfrm>
              <a:off x="700234" y="3912792"/>
              <a:ext cx="4722363" cy="4430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en-US" altLang="ko-KR" sz="25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4. </a:t>
              </a:r>
              <a:r>
                <a:rPr lang="ko-KR" altLang="en-US" sz="25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시연 영상</a:t>
              </a:r>
              <a:endParaRPr lang="en-US" sz="2500" b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ADC36D44-4A48-4DFB-A197-5F92E67EE6DD}"/>
                </a:ext>
              </a:extLst>
            </p:cNvPr>
            <p:cNvSpPr txBox="1">
              <a:spLocks/>
            </p:cNvSpPr>
            <p:nvPr/>
          </p:nvSpPr>
          <p:spPr>
            <a:xfrm>
              <a:off x="700234" y="1486676"/>
              <a:ext cx="4722363" cy="4430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en-US" altLang="ko-KR" sz="25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 </a:t>
              </a:r>
              <a:r>
                <a:rPr lang="ko-KR" altLang="en-US" sz="25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소개</a:t>
              </a:r>
              <a:endParaRPr lang="en-US" sz="2500" b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0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9"/>
    </mc:Choice>
    <mc:Fallback xmlns="">
      <p:transition spd="slow" advTm="38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6432AB22-82EA-4A7E-A854-C3255A700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961923"/>
            <a:ext cx="11520000" cy="337867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0BA3B1F4-3D00-4ED6-9190-1800A4883D94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PART.01</a:t>
            </a:r>
            <a:r>
              <a:rPr lang="en-US" altLang="ko-KR" sz="18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소개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02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FDDC502-8B32-4AEA-B51A-B11B9C4DFF85}"/>
              </a:ext>
            </a:extLst>
          </p:cNvPr>
          <p:cNvGrpSpPr/>
          <p:nvPr/>
        </p:nvGrpSpPr>
        <p:grpSpPr>
          <a:xfrm>
            <a:off x="360000" y="961923"/>
            <a:ext cx="6997404" cy="3378669"/>
            <a:chOff x="359996" y="1153334"/>
            <a:chExt cx="6622176" cy="35242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A3AFFBB-9565-469F-80DF-03844D89AA76}"/>
                </a:ext>
              </a:extLst>
            </p:cNvPr>
            <p:cNvSpPr/>
            <p:nvPr/>
          </p:nvSpPr>
          <p:spPr>
            <a:xfrm>
              <a:off x="359996" y="1153334"/>
              <a:ext cx="6289342" cy="3524249"/>
            </a:xfrm>
            <a:prstGeom prst="rect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3278235B-F194-4791-A31E-9AF1AE442BD6}"/>
                </a:ext>
              </a:extLst>
            </p:cNvPr>
            <p:cNvSpPr txBox="1">
              <a:spLocks/>
            </p:cNvSpPr>
            <p:nvPr/>
          </p:nvSpPr>
          <p:spPr>
            <a:xfrm>
              <a:off x="999889" y="2482856"/>
              <a:ext cx="5982283" cy="19412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en-US" sz="32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OSD</a:t>
              </a:r>
              <a:r>
                <a:rPr lang="ko-KR" altLang="en-US" sz="32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사이트에 최적화된</a:t>
              </a:r>
              <a:endParaRPr lang="en-US" altLang="ko-KR" sz="32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  <a:p>
              <a:pPr defTabSz="914377"/>
              <a:r>
                <a:rPr lang="ko-KR" altLang="en-US" sz="32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다자간 화상회의 서비스 제공</a:t>
              </a:r>
              <a:endParaRPr lang="en-US" sz="32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95C4E66-790D-4F38-BA67-B7C712B12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09" y="960641"/>
            <a:ext cx="3602399" cy="325843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BB1B52C-7850-4028-AF25-6298249F32A6}"/>
              </a:ext>
            </a:extLst>
          </p:cNvPr>
          <p:cNvGrpSpPr/>
          <p:nvPr/>
        </p:nvGrpSpPr>
        <p:grpSpPr>
          <a:xfrm>
            <a:off x="1469703" y="4798465"/>
            <a:ext cx="9252595" cy="1000535"/>
            <a:chOff x="-66911" y="1148394"/>
            <a:chExt cx="6913498" cy="571794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069937F-A95A-4BB9-B087-DD6B9E15B081}"/>
                </a:ext>
              </a:extLst>
            </p:cNvPr>
            <p:cNvSpPr/>
            <p:nvPr/>
          </p:nvSpPr>
          <p:spPr>
            <a:xfrm>
              <a:off x="-66910" y="1148394"/>
              <a:ext cx="6913496" cy="5548771"/>
            </a:xfrm>
            <a:prstGeom prst="rect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49DDEA54-AFD5-4085-B62E-137ECC77FE71}"/>
                </a:ext>
              </a:extLst>
            </p:cNvPr>
            <p:cNvSpPr txBox="1">
              <a:spLocks/>
            </p:cNvSpPr>
            <p:nvPr/>
          </p:nvSpPr>
          <p:spPr>
            <a:xfrm>
              <a:off x="-66911" y="1498409"/>
              <a:ext cx="6913498" cy="5367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7"/>
              <a:r>
                <a:rPr lang="ko-KR" altLang="en-US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클릭한번으로 하나의 생성된 그룹 내에서 </a:t>
              </a:r>
              <a:endParaRPr lang="en-US" altLang="ko-KR" sz="2000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defTabSz="914377"/>
              <a:r>
                <a:rPr lang="ko-KR" altLang="en-US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화상회의 서비스를 시작할 수 있게 하여 편의성을 높이고 협업 효율을 높인다</a:t>
              </a:r>
              <a:r>
                <a:rPr lang="en-US" altLang="ko-KR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.</a:t>
              </a:r>
              <a:endParaRPr lang="en-US" sz="2000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1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0BA3B1F4-3D00-4ED6-9190-1800A4883D94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PART.01</a:t>
            </a:r>
            <a:r>
              <a:rPr lang="en-US" altLang="ko-KR" sz="18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소개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03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7FAAD1-27A9-4E52-B32C-243CD508A5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116029"/>
            <a:ext cx="5295078" cy="512742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9CBB366-E7A8-4A81-88A2-5B5C9D70613E}"/>
              </a:ext>
            </a:extLst>
          </p:cNvPr>
          <p:cNvGrpSpPr/>
          <p:nvPr/>
        </p:nvGrpSpPr>
        <p:grpSpPr>
          <a:xfrm>
            <a:off x="5454316" y="3884558"/>
            <a:ext cx="6914147" cy="1276830"/>
            <a:chOff x="204062" y="1217922"/>
            <a:chExt cx="5982283" cy="352424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900F90F-BCF7-4FBF-911A-1E0B9BDCEDE1}"/>
                </a:ext>
              </a:extLst>
            </p:cNvPr>
            <p:cNvSpPr/>
            <p:nvPr/>
          </p:nvSpPr>
          <p:spPr>
            <a:xfrm>
              <a:off x="359997" y="1217922"/>
              <a:ext cx="5670413" cy="3524248"/>
            </a:xfrm>
            <a:prstGeom prst="rect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A963D746-5000-4E40-B615-8F4D97409E56}"/>
                </a:ext>
              </a:extLst>
            </p:cNvPr>
            <p:cNvSpPr txBox="1">
              <a:spLocks/>
            </p:cNvSpPr>
            <p:nvPr/>
          </p:nvSpPr>
          <p:spPr>
            <a:xfrm>
              <a:off x="204062" y="2009405"/>
              <a:ext cx="5982283" cy="19412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7"/>
              <a:r>
                <a:rPr lang="en-US" altLang="ko-KR" sz="2000" spc="-150" dirty="0" err="1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webRTC</a:t>
              </a:r>
              <a:r>
                <a:rPr lang="ko-KR" altLang="en-US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와 </a:t>
              </a:r>
              <a:r>
                <a:rPr lang="en-US" altLang="ko-KR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socket.io, node</a:t>
              </a:r>
              <a:r>
                <a:rPr lang="ko-KR" altLang="en-US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ko-KR" sz="2000" spc="-150" dirty="0" err="1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js</a:t>
              </a:r>
              <a:r>
                <a:rPr lang="ko-KR" altLang="en-US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를 활용해 </a:t>
              </a:r>
              <a:endParaRPr lang="en-US" altLang="ko-KR" sz="2000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 defTabSz="914377"/>
              <a:r>
                <a:rPr lang="ko-KR" altLang="en-US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최적화된 화상회의 시스템을 구축한다</a:t>
              </a:r>
              <a:endParaRPr lang="en-US" sz="2000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2742EE6-0AB9-486C-B259-ED1EB809FF3C}"/>
              </a:ext>
            </a:extLst>
          </p:cNvPr>
          <p:cNvGrpSpPr/>
          <p:nvPr/>
        </p:nvGrpSpPr>
        <p:grpSpPr>
          <a:xfrm>
            <a:off x="5857755" y="946619"/>
            <a:ext cx="5918038" cy="2259229"/>
            <a:chOff x="5857755" y="946619"/>
            <a:chExt cx="5918038" cy="2259229"/>
          </a:xfrm>
        </p:grpSpPr>
        <p:pic>
          <p:nvPicPr>
            <p:cNvPr id="4" name="그림 3" descr="그리기이(가) 표시된 사진&#10;&#10;자동 생성된 설명">
              <a:extLst>
                <a:ext uri="{FF2B5EF4-FFF2-40B4-BE49-F238E27FC236}">
                  <a16:creationId xmlns:a16="http://schemas.microsoft.com/office/drawing/2014/main" id="{ABD6B37C-4F80-4ADC-95B0-5CD5A9C0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755" y="1116029"/>
              <a:ext cx="2804982" cy="2089819"/>
            </a:xfrm>
            <a:prstGeom prst="rect">
              <a:avLst/>
            </a:prstGeom>
          </p:spPr>
        </p:pic>
        <p:pic>
          <p:nvPicPr>
            <p:cNvPr id="8" name="그림 7" descr="그리기이(가) 표시된 사진&#10;&#10;자동 생성된 설명">
              <a:extLst>
                <a:ext uri="{FF2B5EF4-FFF2-40B4-BE49-F238E27FC236}">
                  <a16:creationId xmlns:a16="http://schemas.microsoft.com/office/drawing/2014/main" id="{4AFE0B45-75AB-4671-B01A-FAC72D318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7368" y="2077950"/>
              <a:ext cx="2878425" cy="1124385"/>
            </a:xfrm>
            <a:prstGeom prst="rect">
              <a:avLst/>
            </a:prstGeom>
          </p:spPr>
        </p:pic>
        <p:pic>
          <p:nvPicPr>
            <p:cNvPr id="20" name="그림 19" descr="교통, 중지, 옅은, 표지판이(가) 표시된 사진&#10;&#10;자동 생성된 설명">
              <a:extLst>
                <a:ext uri="{FF2B5EF4-FFF2-40B4-BE49-F238E27FC236}">
                  <a16:creationId xmlns:a16="http://schemas.microsoft.com/office/drawing/2014/main" id="{B11943FF-B9A2-4B7A-B04F-19422EB9A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2337" y="946619"/>
              <a:ext cx="2247982" cy="1123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32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04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ED9DD7-05A0-4F40-AC99-30E2EBE916E3}"/>
              </a:ext>
            </a:extLst>
          </p:cNvPr>
          <p:cNvGrpSpPr/>
          <p:nvPr/>
        </p:nvGrpSpPr>
        <p:grpSpPr>
          <a:xfrm>
            <a:off x="4605597" y="3369598"/>
            <a:ext cx="8129921" cy="1276830"/>
            <a:chOff x="359997" y="1217922"/>
            <a:chExt cx="6074640" cy="352424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A871E50-3C56-489C-BB78-F89421BD9B0F}"/>
                </a:ext>
              </a:extLst>
            </p:cNvPr>
            <p:cNvSpPr/>
            <p:nvPr/>
          </p:nvSpPr>
          <p:spPr>
            <a:xfrm>
              <a:off x="359997" y="1217922"/>
              <a:ext cx="5670413" cy="3524248"/>
            </a:xfrm>
            <a:prstGeom prst="rect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74D8D9FD-F4B8-454C-86C0-924E8D5F4564}"/>
                </a:ext>
              </a:extLst>
            </p:cNvPr>
            <p:cNvSpPr txBox="1">
              <a:spLocks/>
            </p:cNvSpPr>
            <p:nvPr/>
          </p:nvSpPr>
          <p:spPr>
            <a:xfrm>
              <a:off x="452354" y="2421542"/>
              <a:ext cx="5982283" cy="19412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en-US" altLang="ko-KR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· </a:t>
              </a:r>
              <a:r>
                <a:rPr lang="ko-KR" altLang="en-US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다수의 사용자가 이용가능한 화상회의 웹 서버 구현</a:t>
              </a:r>
              <a:endParaRPr lang="en-US" sz="2000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3" name="그래픽 2" descr="태블릿">
            <a:extLst>
              <a:ext uri="{FF2B5EF4-FFF2-40B4-BE49-F238E27FC236}">
                <a16:creationId xmlns:a16="http://schemas.microsoft.com/office/drawing/2014/main" id="{982732BD-8A93-4860-99A2-3FB4BEC4F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590" y="1669382"/>
            <a:ext cx="4795283" cy="479528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556C3-4E83-4085-AB5D-1CE84637C4F3}"/>
              </a:ext>
            </a:extLst>
          </p:cNvPr>
          <p:cNvGrpSpPr/>
          <p:nvPr/>
        </p:nvGrpSpPr>
        <p:grpSpPr>
          <a:xfrm>
            <a:off x="701749" y="2862781"/>
            <a:ext cx="3583172" cy="2421600"/>
            <a:chOff x="701749" y="2862781"/>
            <a:chExt cx="3583172" cy="2421600"/>
          </a:xfrm>
        </p:grpSpPr>
        <p:pic>
          <p:nvPicPr>
            <p:cNvPr id="8" name="그래픽 7" descr="사용자">
              <a:extLst>
                <a:ext uri="{FF2B5EF4-FFF2-40B4-BE49-F238E27FC236}">
                  <a16:creationId xmlns:a16="http://schemas.microsoft.com/office/drawing/2014/main" id="{8B66040A-9938-490C-8C70-9ADA8C610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5409" y="3071562"/>
              <a:ext cx="914400" cy="914400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5789C78-5C2D-4780-8666-0C0E13360604}"/>
                </a:ext>
              </a:extLst>
            </p:cNvPr>
            <p:cNvCxnSpPr>
              <a:cxnSpLocks/>
            </p:cNvCxnSpPr>
            <p:nvPr/>
          </p:nvCxnSpPr>
          <p:spPr>
            <a:xfrm>
              <a:off x="701749" y="4157330"/>
              <a:ext cx="3583172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0E8F373-4C7F-487F-879C-8825F86B73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4090" y="2862781"/>
              <a:ext cx="0" cy="242160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래픽 25" descr="사용자">
              <a:extLst>
                <a:ext uri="{FF2B5EF4-FFF2-40B4-BE49-F238E27FC236}">
                  <a16:creationId xmlns:a16="http://schemas.microsoft.com/office/drawing/2014/main" id="{40E72294-07E9-4565-A38F-FDA9DED6C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2306" y="3093613"/>
              <a:ext cx="914400" cy="914400"/>
            </a:xfrm>
            <a:prstGeom prst="rect">
              <a:avLst/>
            </a:prstGeom>
          </p:spPr>
        </p:pic>
        <p:pic>
          <p:nvPicPr>
            <p:cNvPr id="28" name="그래픽 27" descr="사용자">
              <a:extLst>
                <a:ext uri="{FF2B5EF4-FFF2-40B4-BE49-F238E27FC236}">
                  <a16:creationId xmlns:a16="http://schemas.microsoft.com/office/drawing/2014/main" id="{DA1DD7B1-A323-481E-80AA-7E804959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1475" y="4225229"/>
              <a:ext cx="914400" cy="914400"/>
            </a:xfrm>
            <a:prstGeom prst="rect">
              <a:avLst/>
            </a:prstGeom>
          </p:spPr>
        </p:pic>
        <p:pic>
          <p:nvPicPr>
            <p:cNvPr id="29" name="그래픽 28" descr="사용자">
              <a:extLst>
                <a:ext uri="{FF2B5EF4-FFF2-40B4-BE49-F238E27FC236}">
                  <a16:creationId xmlns:a16="http://schemas.microsoft.com/office/drawing/2014/main" id="{CA63C5BB-0F55-4531-9214-CF9A2F27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3732" y="4216630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Subtitle 2">
            <a:extLst>
              <a:ext uri="{FF2B5EF4-FFF2-40B4-BE49-F238E27FC236}">
                <a16:creationId xmlns:a16="http://schemas.microsoft.com/office/drawing/2014/main" id="{0C44B235-B382-1B4B-A77F-4D947C636FFA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PART.02	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주요 기능 및 내용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1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05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2828F7E-7FB6-4538-816C-A07D6F700431}"/>
              </a:ext>
            </a:extLst>
          </p:cNvPr>
          <p:cNvGrpSpPr/>
          <p:nvPr/>
        </p:nvGrpSpPr>
        <p:grpSpPr>
          <a:xfrm>
            <a:off x="183669" y="1675278"/>
            <a:ext cx="4795283" cy="4795283"/>
            <a:chOff x="183669" y="1675278"/>
            <a:chExt cx="4795283" cy="4795283"/>
          </a:xfrm>
        </p:grpSpPr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982732BD-8A93-4860-99A2-3FB4BEC4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669" y="1675278"/>
              <a:ext cx="4795283" cy="4795283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114393A-0B6D-4847-83F1-DF2C4AFC2E85}"/>
                </a:ext>
              </a:extLst>
            </p:cNvPr>
            <p:cNvGrpSpPr/>
            <p:nvPr/>
          </p:nvGrpSpPr>
          <p:grpSpPr>
            <a:xfrm>
              <a:off x="742504" y="2977398"/>
              <a:ext cx="3552917" cy="2302487"/>
              <a:chOff x="742504" y="2977398"/>
              <a:chExt cx="3552917" cy="2302487"/>
            </a:xfrm>
          </p:grpSpPr>
          <p:pic>
            <p:nvPicPr>
              <p:cNvPr id="8" name="그래픽 7" descr="사용자">
                <a:extLst>
                  <a:ext uri="{FF2B5EF4-FFF2-40B4-BE49-F238E27FC236}">
                    <a16:creationId xmlns:a16="http://schemas.microsoft.com/office/drawing/2014/main" id="{8B66040A-9938-490C-8C70-9ADA8C610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73512" y="3119476"/>
                <a:ext cx="1411243" cy="1411243"/>
              </a:xfrm>
              <a:prstGeom prst="rect">
                <a:avLst/>
              </a:prstGeom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5789C78-5C2D-4780-8666-0C0E13360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504" y="4635795"/>
                <a:ext cx="2762582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그래픽 25" descr="사용자">
                <a:extLst>
                  <a:ext uri="{FF2B5EF4-FFF2-40B4-BE49-F238E27FC236}">
                    <a16:creationId xmlns:a16="http://schemas.microsoft.com/office/drawing/2014/main" id="{40E72294-07E9-4565-A38F-FDA9DED6C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35704" y="2985907"/>
                <a:ext cx="605263" cy="605263"/>
              </a:xfrm>
              <a:prstGeom prst="rect">
                <a:avLst/>
              </a:prstGeom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4896996-90E5-4080-9FB3-D4860A3AFBD9}"/>
                  </a:ext>
                </a:extLst>
              </p:cNvPr>
              <p:cNvGrpSpPr/>
              <p:nvPr/>
            </p:nvGrpSpPr>
            <p:grpSpPr>
              <a:xfrm>
                <a:off x="870109" y="4653027"/>
                <a:ext cx="417941" cy="610551"/>
                <a:chOff x="870109" y="4653027"/>
                <a:chExt cx="417941" cy="61055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C0E8F373-4C7F-487F-879C-8825F86B73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9191" y="4653027"/>
                  <a:ext cx="8859" cy="61055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8" name="그래픽 27" descr="사용자">
                  <a:extLst>
                    <a:ext uri="{FF2B5EF4-FFF2-40B4-BE49-F238E27FC236}">
                      <a16:creationId xmlns:a16="http://schemas.microsoft.com/office/drawing/2014/main" id="{DA1DD7B1-A323-481E-80AA-7E804959E2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109" y="4698777"/>
                  <a:ext cx="384286" cy="384286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7014596-9ADE-4787-B865-8EB8ABC208D8}"/>
                  </a:ext>
                </a:extLst>
              </p:cNvPr>
              <p:cNvGrpSpPr/>
              <p:nvPr/>
            </p:nvGrpSpPr>
            <p:grpSpPr>
              <a:xfrm>
                <a:off x="1326732" y="4669334"/>
                <a:ext cx="417941" cy="610551"/>
                <a:chOff x="870109" y="4653027"/>
                <a:chExt cx="417941" cy="610551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C71AF108-A9B2-441C-A444-F27F0F47B1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9191" y="4653027"/>
                  <a:ext cx="8859" cy="61055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그래픽 24" descr="사용자">
                  <a:extLst>
                    <a:ext uri="{FF2B5EF4-FFF2-40B4-BE49-F238E27FC236}">
                      <a16:creationId xmlns:a16="http://schemas.microsoft.com/office/drawing/2014/main" id="{744B3B0F-91F3-499E-A6CE-27856043F8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109" y="4698777"/>
                  <a:ext cx="384286" cy="38428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C5DEEF5-0C71-42E8-99DC-33D083809092}"/>
                  </a:ext>
                </a:extLst>
              </p:cNvPr>
              <p:cNvGrpSpPr/>
              <p:nvPr/>
            </p:nvGrpSpPr>
            <p:grpSpPr>
              <a:xfrm>
                <a:off x="1769469" y="4659164"/>
                <a:ext cx="417941" cy="610551"/>
                <a:chOff x="870109" y="4653027"/>
                <a:chExt cx="417941" cy="610551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BCD0B35B-EA2D-4CBB-8639-761518B63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9191" y="4653027"/>
                  <a:ext cx="8859" cy="61055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그래픽 30" descr="사용자">
                  <a:extLst>
                    <a:ext uri="{FF2B5EF4-FFF2-40B4-BE49-F238E27FC236}">
                      <a16:creationId xmlns:a16="http://schemas.microsoft.com/office/drawing/2014/main" id="{F4378C44-6013-46A8-8529-2FB06D4CB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109" y="4698777"/>
                  <a:ext cx="384286" cy="384286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0787B410-B500-4678-B4DE-9A83C636A54B}"/>
                  </a:ext>
                </a:extLst>
              </p:cNvPr>
              <p:cNvGrpSpPr/>
              <p:nvPr/>
            </p:nvGrpSpPr>
            <p:grpSpPr>
              <a:xfrm>
                <a:off x="2197025" y="4653026"/>
                <a:ext cx="417941" cy="610551"/>
                <a:chOff x="870109" y="4653027"/>
                <a:chExt cx="417941" cy="610551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B3375936-8FCD-4FD0-BBA3-B1665D6831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9191" y="4653027"/>
                  <a:ext cx="8859" cy="61055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4" name="그래픽 33" descr="사용자">
                  <a:extLst>
                    <a:ext uri="{FF2B5EF4-FFF2-40B4-BE49-F238E27FC236}">
                      <a16:creationId xmlns:a16="http://schemas.microsoft.com/office/drawing/2014/main" id="{0D234ECA-A9C7-4D80-8683-9BFF49205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109" y="4698777"/>
                  <a:ext cx="384286" cy="384286"/>
                </a:xfrm>
                <a:prstGeom prst="rect">
                  <a:avLst/>
                </a:prstGeom>
              </p:spPr>
            </p:pic>
          </p:grp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99629F9-4743-4845-9E6E-743394B642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5667" y="2977398"/>
                <a:ext cx="0" cy="221122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6F68D768-C9E9-4959-8F3D-5B82141F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5666" y="3619804"/>
                <a:ext cx="805791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F65F206-28EE-4EEA-AB73-EE4BC61E1BA3}"/>
                  </a:ext>
                </a:extLst>
              </p:cNvPr>
              <p:cNvGrpSpPr/>
              <p:nvPr/>
            </p:nvGrpSpPr>
            <p:grpSpPr>
              <a:xfrm>
                <a:off x="3562631" y="3740037"/>
                <a:ext cx="488374" cy="255180"/>
                <a:chOff x="3562631" y="3740037"/>
                <a:chExt cx="488374" cy="25518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7BA43A9-37AE-4E10-943D-4F8F7BC4C63C}"/>
                    </a:ext>
                  </a:extLst>
                </p:cNvPr>
                <p:cNvGrpSpPr/>
                <p:nvPr/>
              </p:nvGrpSpPr>
              <p:grpSpPr>
                <a:xfrm>
                  <a:off x="3572521" y="3740037"/>
                  <a:ext cx="478484" cy="85060"/>
                  <a:chOff x="3572521" y="3740037"/>
                  <a:chExt cx="478484" cy="8506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0B398CDE-170B-4906-9837-10978B59AE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2521" y="3740037"/>
                    <a:ext cx="47848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BDD6CA82-543F-4071-942A-FE4C39FB54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2521" y="3825097"/>
                    <a:ext cx="47848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E0B037ED-1620-436D-8782-C8B04133A543}"/>
                    </a:ext>
                  </a:extLst>
                </p:cNvPr>
                <p:cNvGrpSpPr/>
                <p:nvPr/>
              </p:nvGrpSpPr>
              <p:grpSpPr>
                <a:xfrm>
                  <a:off x="3562631" y="3910157"/>
                  <a:ext cx="478484" cy="85060"/>
                  <a:chOff x="3572521" y="3740037"/>
                  <a:chExt cx="478484" cy="85060"/>
                </a:xfrm>
              </p:grpSpPr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801D712E-A3CE-46CE-A7E3-3FB383AD81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2521" y="3740037"/>
                    <a:ext cx="47848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B9B9EF6F-3A21-4206-80E5-AB3A3A5ADD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2521" y="3825097"/>
                    <a:ext cx="47848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0FE9970D-E25C-4F28-9C52-925CE9535F83}"/>
                  </a:ext>
                </a:extLst>
              </p:cNvPr>
              <p:cNvGrpSpPr/>
              <p:nvPr/>
            </p:nvGrpSpPr>
            <p:grpSpPr>
              <a:xfrm>
                <a:off x="3575595" y="4072920"/>
                <a:ext cx="478484" cy="85060"/>
                <a:chOff x="3572521" y="3740037"/>
                <a:chExt cx="478484" cy="85060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D4BED72-8FDF-4AE0-B4DC-55357804E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74003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26C44D8A-895E-4CFA-AF9A-27AA5B5A6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82509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3E5A59E-6611-455A-BE4F-A4504874EC98}"/>
                  </a:ext>
                </a:extLst>
              </p:cNvPr>
              <p:cNvGrpSpPr/>
              <p:nvPr/>
            </p:nvGrpSpPr>
            <p:grpSpPr>
              <a:xfrm>
                <a:off x="3653876" y="4243040"/>
                <a:ext cx="478484" cy="85060"/>
                <a:chOff x="3572521" y="3740037"/>
                <a:chExt cx="478484" cy="85060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3998BFED-EA0C-462E-B3E7-9EC577E3C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74003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A0B0FFA1-4146-4F7B-9052-927E7041B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82509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764DA35-0FE4-4D8F-805D-27B180B2601F}"/>
                  </a:ext>
                </a:extLst>
              </p:cNvPr>
              <p:cNvGrpSpPr/>
              <p:nvPr/>
            </p:nvGrpSpPr>
            <p:grpSpPr>
              <a:xfrm>
                <a:off x="3572521" y="4413160"/>
                <a:ext cx="478484" cy="85060"/>
                <a:chOff x="3572521" y="3740037"/>
                <a:chExt cx="478484" cy="85060"/>
              </a:xfrm>
            </p:grpSpPr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4CF296F-6BF9-44AF-83F0-5159C45F8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74003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2EF13EA3-CCD4-4828-BAD7-E58285791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82509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E89106B-D726-4872-8E59-BFF631764F39}"/>
                  </a:ext>
                </a:extLst>
              </p:cNvPr>
              <p:cNvGrpSpPr/>
              <p:nvPr/>
            </p:nvGrpSpPr>
            <p:grpSpPr>
              <a:xfrm>
                <a:off x="3668738" y="4584495"/>
                <a:ext cx="478484" cy="85060"/>
                <a:chOff x="3572521" y="3740037"/>
                <a:chExt cx="478484" cy="8506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6B522C6D-4C54-4B81-920F-1C9B52BBC6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74003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9BEA6E1-2AB2-45C8-A591-F871BB9521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82509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FF3F5D73-EE57-4A91-846C-C09E446955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5086" y="4848865"/>
                <a:ext cx="790335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Subtitle 2">
            <a:extLst>
              <a:ext uri="{FF2B5EF4-FFF2-40B4-BE49-F238E27FC236}">
                <a16:creationId xmlns:a16="http://schemas.microsoft.com/office/drawing/2014/main" id="{9D6E8839-7EF2-024D-8386-EEBF58A7EF4E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PART.02 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주요 기능 및 내용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7D32A1-EC04-4736-BEE1-BA16527C9857}"/>
              </a:ext>
            </a:extLst>
          </p:cNvPr>
          <p:cNvGrpSpPr/>
          <p:nvPr/>
        </p:nvGrpSpPr>
        <p:grpSpPr>
          <a:xfrm>
            <a:off x="4605597" y="3369598"/>
            <a:ext cx="8129921" cy="1276830"/>
            <a:chOff x="359997" y="1217922"/>
            <a:chExt cx="6074640" cy="352424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3C07C4D-7EA8-4E63-8A78-E0075A972C0E}"/>
                </a:ext>
              </a:extLst>
            </p:cNvPr>
            <p:cNvSpPr/>
            <p:nvPr/>
          </p:nvSpPr>
          <p:spPr>
            <a:xfrm>
              <a:off x="359997" y="1217922"/>
              <a:ext cx="5670413" cy="3524248"/>
            </a:xfrm>
            <a:prstGeom prst="rect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Subtitle 2">
              <a:extLst>
                <a:ext uri="{FF2B5EF4-FFF2-40B4-BE49-F238E27FC236}">
                  <a16:creationId xmlns:a16="http://schemas.microsoft.com/office/drawing/2014/main" id="{CDB92076-62C7-4D94-BAF2-036D99393F14}"/>
                </a:ext>
              </a:extLst>
            </p:cNvPr>
            <p:cNvSpPr txBox="1">
              <a:spLocks/>
            </p:cNvSpPr>
            <p:nvPr/>
          </p:nvSpPr>
          <p:spPr>
            <a:xfrm>
              <a:off x="452354" y="2421542"/>
              <a:ext cx="5982283" cy="19412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en-US" altLang="ko-KR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· </a:t>
              </a:r>
              <a:r>
                <a:rPr lang="ko-KR" altLang="en-US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사용자 화면 확대 기능</a:t>
              </a:r>
              <a:endParaRPr lang="en-US" sz="2000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06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B69A4AA-C657-4900-83F6-03452D0B4774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D651E0-3A5C-47A6-95CD-5F0754699BE4}"/>
              </a:ext>
            </a:extLst>
          </p:cNvPr>
          <p:cNvGrpSpPr/>
          <p:nvPr/>
        </p:nvGrpSpPr>
        <p:grpSpPr>
          <a:xfrm>
            <a:off x="130506" y="1280295"/>
            <a:ext cx="4795283" cy="4795283"/>
            <a:chOff x="130506" y="1280295"/>
            <a:chExt cx="4795283" cy="4795283"/>
          </a:xfrm>
        </p:grpSpPr>
        <p:pic>
          <p:nvPicPr>
            <p:cNvPr id="28" name="그래픽 27" descr="태블릿">
              <a:extLst>
                <a:ext uri="{FF2B5EF4-FFF2-40B4-BE49-F238E27FC236}">
                  <a16:creationId xmlns:a16="http://schemas.microsoft.com/office/drawing/2014/main" id="{8E4D166F-C0FA-46E2-99C5-463EDCC2C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0506" y="1280295"/>
              <a:ext cx="4795283" cy="4795283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A33245-556A-445F-B275-78ABCA0AAE01}"/>
                </a:ext>
              </a:extLst>
            </p:cNvPr>
            <p:cNvGrpSpPr/>
            <p:nvPr/>
          </p:nvGrpSpPr>
          <p:grpSpPr>
            <a:xfrm>
              <a:off x="689341" y="2582415"/>
              <a:ext cx="3552917" cy="2302487"/>
              <a:chOff x="689341" y="2582415"/>
              <a:chExt cx="3552917" cy="230248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3C06069C-28C5-4626-AB7B-D55AEEE1C3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341" y="4240812"/>
                <a:ext cx="2762582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FC63E78-DC73-464B-8DB9-91EECBF5D398}"/>
                  </a:ext>
                </a:extLst>
              </p:cNvPr>
              <p:cNvGrpSpPr/>
              <p:nvPr/>
            </p:nvGrpSpPr>
            <p:grpSpPr>
              <a:xfrm>
                <a:off x="816946" y="4258044"/>
                <a:ext cx="417941" cy="610551"/>
                <a:chOff x="870109" y="4653027"/>
                <a:chExt cx="417941" cy="610551"/>
              </a:xfrm>
            </p:grpSpPr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2E8E8B4E-8641-4FFC-A265-09FCD15C54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9191" y="4653027"/>
                  <a:ext cx="8859" cy="61055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6" name="그래픽 65" descr="사용자">
                  <a:extLst>
                    <a:ext uri="{FF2B5EF4-FFF2-40B4-BE49-F238E27FC236}">
                      <a16:creationId xmlns:a16="http://schemas.microsoft.com/office/drawing/2014/main" id="{1550676C-0510-4D6D-9A03-8FE43B7C31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109" y="4698777"/>
                  <a:ext cx="384286" cy="384286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51500A6-B1A6-476B-B64A-7E8E0B37E33B}"/>
                  </a:ext>
                </a:extLst>
              </p:cNvPr>
              <p:cNvGrpSpPr/>
              <p:nvPr/>
            </p:nvGrpSpPr>
            <p:grpSpPr>
              <a:xfrm>
                <a:off x="1273569" y="4274351"/>
                <a:ext cx="417941" cy="610551"/>
                <a:chOff x="870109" y="4653027"/>
                <a:chExt cx="417941" cy="610551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66409008-2604-44E5-8D8F-C047AED7C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9191" y="4653027"/>
                  <a:ext cx="8859" cy="61055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4" name="그래픽 63" descr="사용자">
                  <a:extLst>
                    <a:ext uri="{FF2B5EF4-FFF2-40B4-BE49-F238E27FC236}">
                      <a16:creationId xmlns:a16="http://schemas.microsoft.com/office/drawing/2014/main" id="{2BF0E0ED-037A-44E1-B55E-0A5FE6C9C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109" y="4698777"/>
                  <a:ext cx="384286" cy="384286"/>
                </a:xfrm>
                <a:prstGeom prst="rect">
                  <a:avLst/>
                </a:prstGeom>
              </p:spPr>
            </p:pic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FB592558-9E97-4CFA-8709-D95C48500998}"/>
                  </a:ext>
                </a:extLst>
              </p:cNvPr>
              <p:cNvGrpSpPr/>
              <p:nvPr/>
            </p:nvGrpSpPr>
            <p:grpSpPr>
              <a:xfrm>
                <a:off x="1716306" y="4264181"/>
                <a:ext cx="417941" cy="610551"/>
                <a:chOff x="870109" y="4653027"/>
                <a:chExt cx="417941" cy="61055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3C3E1C8-C0F6-4267-8A6D-26ACC15A0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9191" y="4653027"/>
                  <a:ext cx="8859" cy="61055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2" name="그래픽 61" descr="사용자">
                  <a:extLst>
                    <a:ext uri="{FF2B5EF4-FFF2-40B4-BE49-F238E27FC236}">
                      <a16:creationId xmlns:a16="http://schemas.microsoft.com/office/drawing/2014/main" id="{9621FE76-E2AF-440C-8B30-34BC1BC5B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109" y="4698777"/>
                  <a:ext cx="384286" cy="384286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268B98A-BB75-44F2-A0B3-85F64FB1BAAD}"/>
                  </a:ext>
                </a:extLst>
              </p:cNvPr>
              <p:cNvGrpSpPr/>
              <p:nvPr/>
            </p:nvGrpSpPr>
            <p:grpSpPr>
              <a:xfrm>
                <a:off x="2143862" y="4258043"/>
                <a:ext cx="417941" cy="610551"/>
                <a:chOff x="870109" y="4653027"/>
                <a:chExt cx="417941" cy="610551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935B16D-DD2D-41CA-B6AD-7F62D2F5D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79191" y="4653027"/>
                  <a:ext cx="8859" cy="61055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그래픽 59" descr="사용자">
                  <a:extLst>
                    <a:ext uri="{FF2B5EF4-FFF2-40B4-BE49-F238E27FC236}">
                      <a16:creationId xmlns:a16="http://schemas.microsoft.com/office/drawing/2014/main" id="{59F2C010-4CF9-449B-9D18-053ACEF7CE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109" y="4698777"/>
                  <a:ext cx="384286" cy="384286"/>
                </a:xfrm>
                <a:prstGeom prst="rect">
                  <a:avLst/>
                </a:prstGeom>
              </p:spPr>
            </p:pic>
          </p:grp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5D1CE886-7219-4354-8E34-FCFE9EBA8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2504" y="2582415"/>
                <a:ext cx="0" cy="221122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B48282F-1FF5-4D88-A778-159157CAC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2503" y="3224821"/>
                <a:ext cx="805791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A88C06D7-96B9-4F2F-85DA-29B488ED7871}"/>
                  </a:ext>
                </a:extLst>
              </p:cNvPr>
              <p:cNvGrpSpPr/>
              <p:nvPr/>
            </p:nvGrpSpPr>
            <p:grpSpPr>
              <a:xfrm>
                <a:off x="3509468" y="3345054"/>
                <a:ext cx="488374" cy="255180"/>
                <a:chOff x="3562631" y="3740037"/>
                <a:chExt cx="488374" cy="25518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E7ECB6EA-DAB8-4527-8FF9-1DD57A96EEF9}"/>
                    </a:ext>
                  </a:extLst>
                </p:cNvPr>
                <p:cNvGrpSpPr/>
                <p:nvPr/>
              </p:nvGrpSpPr>
              <p:grpSpPr>
                <a:xfrm>
                  <a:off x="3572521" y="3740037"/>
                  <a:ext cx="478484" cy="85060"/>
                  <a:chOff x="3572521" y="3740037"/>
                  <a:chExt cx="478484" cy="8506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D5F5525C-602C-49EE-8148-E8D4D89907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2521" y="3740037"/>
                    <a:ext cx="47848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연결선 57">
                    <a:extLst>
                      <a:ext uri="{FF2B5EF4-FFF2-40B4-BE49-F238E27FC236}">
                        <a16:creationId xmlns:a16="http://schemas.microsoft.com/office/drawing/2014/main" id="{D802A7CB-6267-463B-88C8-8908350F8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2521" y="3825097"/>
                    <a:ext cx="47848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4C5EC360-EE0E-407B-817B-6BEF2703B1A5}"/>
                    </a:ext>
                  </a:extLst>
                </p:cNvPr>
                <p:cNvGrpSpPr/>
                <p:nvPr/>
              </p:nvGrpSpPr>
              <p:grpSpPr>
                <a:xfrm>
                  <a:off x="3562631" y="3910157"/>
                  <a:ext cx="478484" cy="85060"/>
                  <a:chOff x="3572521" y="3740037"/>
                  <a:chExt cx="478484" cy="85060"/>
                </a:xfrm>
              </p:grpSpPr>
              <p:cxnSp>
                <p:nvCxnSpPr>
                  <p:cNvPr id="55" name="직선 연결선 54">
                    <a:extLst>
                      <a:ext uri="{FF2B5EF4-FFF2-40B4-BE49-F238E27FC236}">
                        <a16:creationId xmlns:a16="http://schemas.microsoft.com/office/drawing/2014/main" id="{B3592D3C-E8D0-410E-87C0-7D35197383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2521" y="3740037"/>
                    <a:ext cx="47848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861DAF4D-324C-40C6-8330-A5E18206CD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72521" y="3825097"/>
                    <a:ext cx="47848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EC4CAB4-C683-4CC3-9094-19676EFAAEE7}"/>
                  </a:ext>
                </a:extLst>
              </p:cNvPr>
              <p:cNvGrpSpPr/>
              <p:nvPr/>
            </p:nvGrpSpPr>
            <p:grpSpPr>
              <a:xfrm>
                <a:off x="3522432" y="3677937"/>
                <a:ext cx="478484" cy="85060"/>
                <a:chOff x="3572521" y="3740037"/>
                <a:chExt cx="478484" cy="8506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167EFD1F-F7F5-4859-839E-5E33E4E14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74003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F8B66606-3BC8-49E9-8687-5B373385F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82509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1545936-D724-42A5-BA67-89B196E2FEEA}"/>
                  </a:ext>
                </a:extLst>
              </p:cNvPr>
              <p:cNvGrpSpPr/>
              <p:nvPr/>
            </p:nvGrpSpPr>
            <p:grpSpPr>
              <a:xfrm>
                <a:off x="3600713" y="3848057"/>
                <a:ext cx="478484" cy="85060"/>
                <a:chOff x="3572521" y="3740037"/>
                <a:chExt cx="478484" cy="85060"/>
              </a:xfrm>
            </p:grpSpPr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EF038B72-C5CD-4EEE-98F4-3CFF980D1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74003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A625DFC9-9938-4BC8-A00F-3C4C573DE2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82509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6C896DB-46E1-4C6E-AC7F-FB5E64EE65F8}"/>
                  </a:ext>
                </a:extLst>
              </p:cNvPr>
              <p:cNvGrpSpPr/>
              <p:nvPr/>
            </p:nvGrpSpPr>
            <p:grpSpPr>
              <a:xfrm>
                <a:off x="3519358" y="4018177"/>
                <a:ext cx="478484" cy="85060"/>
                <a:chOff x="3572521" y="3740037"/>
                <a:chExt cx="478484" cy="85060"/>
              </a:xfrm>
            </p:grpSpPr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E7154EFA-9C5F-44D5-BF21-3A4DEF9FA3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74003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D92B1F9A-F48D-4A02-93A0-056E6B273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82509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EADC7AF-291F-4746-AAC1-0A466458E1BD}"/>
                  </a:ext>
                </a:extLst>
              </p:cNvPr>
              <p:cNvGrpSpPr/>
              <p:nvPr/>
            </p:nvGrpSpPr>
            <p:grpSpPr>
              <a:xfrm>
                <a:off x="3615575" y="4189512"/>
                <a:ext cx="478484" cy="85060"/>
                <a:chOff x="3572521" y="3740037"/>
                <a:chExt cx="478484" cy="85060"/>
              </a:xfrm>
            </p:grpSpPr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8F7C1991-3BB4-43E8-950C-2849C907E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74003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94321DFB-D27C-4393-936E-96022402D9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2521" y="3825097"/>
                  <a:ext cx="47848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873CB83-0830-4D4B-A16E-07086C1C5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1923" y="4453882"/>
                <a:ext cx="790335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그래픽 2" descr="체크리스트">
                <a:extLst>
                  <a:ext uri="{FF2B5EF4-FFF2-40B4-BE49-F238E27FC236}">
                    <a16:creationId xmlns:a16="http://schemas.microsoft.com/office/drawing/2014/main" id="{8689F886-7F27-487E-9877-553F6FDEF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55468" y="2669508"/>
                <a:ext cx="1349036" cy="1349036"/>
              </a:xfrm>
              <a:prstGeom prst="rect">
                <a:avLst/>
              </a:prstGeom>
            </p:spPr>
          </p:pic>
          <p:pic>
            <p:nvPicPr>
              <p:cNvPr id="69" name="그래픽 68" descr="체크리스트">
                <a:extLst>
                  <a:ext uri="{FF2B5EF4-FFF2-40B4-BE49-F238E27FC236}">
                    <a16:creationId xmlns:a16="http://schemas.microsoft.com/office/drawing/2014/main" id="{55C53489-A72B-4BEA-8DB1-24A7FDE83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79847" y="2633565"/>
                <a:ext cx="520215" cy="520215"/>
              </a:xfrm>
              <a:prstGeom prst="rect">
                <a:avLst/>
              </a:prstGeom>
            </p:spPr>
          </p:pic>
        </p:grpSp>
      </p:grpSp>
      <p:sp>
        <p:nvSpPr>
          <p:cNvPr id="68" name="Subtitle 2">
            <a:extLst>
              <a:ext uri="{FF2B5EF4-FFF2-40B4-BE49-F238E27FC236}">
                <a16:creationId xmlns:a16="http://schemas.microsoft.com/office/drawing/2014/main" id="{CBFDCFCA-113F-AE4D-A1AA-A1461192B5F8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PART.02 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주요 기능 및 내용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54FADC9-7ECC-4FEE-9D7D-AE9713270241}"/>
              </a:ext>
            </a:extLst>
          </p:cNvPr>
          <p:cNvGrpSpPr/>
          <p:nvPr/>
        </p:nvGrpSpPr>
        <p:grpSpPr>
          <a:xfrm>
            <a:off x="4605597" y="3385640"/>
            <a:ext cx="8129921" cy="1276830"/>
            <a:chOff x="359997" y="1217922"/>
            <a:chExt cx="6074640" cy="352424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8B819B1-13B9-467D-9D84-28331387794A}"/>
                </a:ext>
              </a:extLst>
            </p:cNvPr>
            <p:cNvSpPr/>
            <p:nvPr/>
          </p:nvSpPr>
          <p:spPr>
            <a:xfrm>
              <a:off x="359997" y="1217922"/>
              <a:ext cx="5670413" cy="3524248"/>
            </a:xfrm>
            <a:prstGeom prst="rect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Subtitle 2">
              <a:extLst>
                <a:ext uri="{FF2B5EF4-FFF2-40B4-BE49-F238E27FC236}">
                  <a16:creationId xmlns:a16="http://schemas.microsoft.com/office/drawing/2014/main" id="{CE401308-C86B-4B56-8AF3-B781027A04A2}"/>
                </a:ext>
              </a:extLst>
            </p:cNvPr>
            <p:cNvSpPr txBox="1">
              <a:spLocks/>
            </p:cNvSpPr>
            <p:nvPr/>
          </p:nvSpPr>
          <p:spPr>
            <a:xfrm>
              <a:off x="452354" y="2421542"/>
              <a:ext cx="5982283" cy="19412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en-US" altLang="ko-KR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· </a:t>
              </a:r>
              <a:r>
                <a:rPr lang="ko-KR" altLang="en-US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화면 공유 기능</a:t>
              </a:r>
              <a:endParaRPr lang="en-US" sz="2000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481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07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B69A4AA-C657-4900-83F6-03452D0B4774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8" name="Subtitle 2">
            <a:extLst>
              <a:ext uri="{FF2B5EF4-FFF2-40B4-BE49-F238E27FC236}">
                <a16:creationId xmlns:a16="http://schemas.microsoft.com/office/drawing/2014/main" id="{CBFDCFCA-113F-AE4D-A1AA-A1461192B5F8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PART.02 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주요 기능 및 내용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FE4462-CCC6-485F-AEE5-9ACE603B751E}"/>
              </a:ext>
            </a:extLst>
          </p:cNvPr>
          <p:cNvGrpSpPr/>
          <p:nvPr/>
        </p:nvGrpSpPr>
        <p:grpSpPr>
          <a:xfrm>
            <a:off x="806132" y="2060994"/>
            <a:ext cx="3560084" cy="3449891"/>
            <a:chOff x="806132" y="2060994"/>
            <a:chExt cx="3560084" cy="344989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D6CDE1F-785C-4F6C-A045-326C61E46951}"/>
                </a:ext>
              </a:extLst>
            </p:cNvPr>
            <p:cNvGrpSpPr/>
            <p:nvPr/>
          </p:nvGrpSpPr>
          <p:grpSpPr>
            <a:xfrm>
              <a:off x="1202926" y="2060994"/>
              <a:ext cx="3163290" cy="1730407"/>
              <a:chOff x="360000" y="2127902"/>
              <a:chExt cx="3163290" cy="173040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497E9C89-E999-44DD-A2BC-B609965C91E0}"/>
                  </a:ext>
                </a:extLst>
              </p:cNvPr>
              <p:cNvGrpSpPr/>
              <p:nvPr/>
            </p:nvGrpSpPr>
            <p:grpSpPr>
              <a:xfrm>
                <a:off x="360000" y="2285789"/>
                <a:ext cx="3163290" cy="1395897"/>
                <a:chOff x="850230" y="2246729"/>
                <a:chExt cx="3163290" cy="1395897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C263C950-B3F7-4C02-B011-B0779A6D26C5}"/>
                    </a:ext>
                  </a:extLst>
                </p:cNvPr>
                <p:cNvGrpSpPr/>
                <p:nvPr/>
              </p:nvGrpSpPr>
              <p:grpSpPr>
                <a:xfrm>
                  <a:off x="850230" y="2246729"/>
                  <a:ext cx="3163290" cy="1395897"/>
                  <a:chOff x="850230" y="2246729"/>
                  <a:chExt cx="3163290" cy="1395897"/>
                </a:xfrm>
              </p:grpSpPr>
              <p:pic>
                <p:nvPicPr>
                  <p:cNvPr id="26" name="그래픽 25" descr="말풍선">
                    <a:extLst>
                      <a:ext uri="{FF2B5EF4-FFF2-40B4-BE49-F238E27FC236}">
                        <a16:creationId xmlns:a16="http://schemas.microsoft.com/office/drawing/2014/main" id="{F52656D5-9D85-444E-9011-7EF11D5E42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43387" y="2246729"/>
                    <a:ext cx="1470133" cy="888903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래픽 26" descr="말풍선">
                    <a:extLst>
                      <a:ext uri="{FF2B5EF4-FFF2-40B4-BE49-F238E27FC236}">
                        <a16:creationId xmlns:a16="http://schemas.microsoft.com/office/drawing/2014/main" id="{2FE7B4D4-5F40-46DD-AA16-0FA9B74229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50230" y="2753723"/>
                    <a:ext cx="1470133" cy="8889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BB2805EC-184E-48F4-AF74-F524C20CBAC6}"/>
                    </a:ext>
                  </a:extLst>
                </p:cNvPr>
                <p:cNvCxnSpPr/>
                <p:nvPr/>
              </p:nvCxnSpPr>
              <p:spPr>
                <a:xfrm>
                  <a:off x="2872902" y="2514860"/>
                  <a:ext cx="8251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9FB314F3-9AFA-4A95-ACEF-2A84DEF2733B}"/>
                    </a:ext>
                  </a:extLst>
                </p:cNvPr>
                <p:cNvCxnSpPr/>
                <p:nvPr/>
              </p:nvCxnSpPr>
              <p:spPr>
                <a:xfrm>
                  <a:off x="2865858" y="2691180"/>
                  <a:ext cx="8251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3782F882-5AB9-4F13-9DFA-55848622790A}"/>
                    </a:ext>
                  </a:extLst>
                </p:cNvPr>
                <p:cNvCxnSpPr/>
                <p:nvPr/>
              </p:nvCxnSpPr>
              <p:spPr>
                <a:xfrm>
                  <a:off x="1186147" y="3021789"/>
                  <a:ext cx="8251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4E38C810-0B5B-4013-8BB8-2D0365AD6CC0}"/>
                    </a:ext>
                  </a:extLst>
                </p:cNvPr>
                <p:cNvCxnSpPr/>
                <p:nvPr/>
              </p:nvCxnSpPr>
              <p:spPr>
                <a:xfrm>
                  <a:off x="1186147" y="3160813"/>
                  <a:ext cx="8251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A529990-1FEE-4E3E-9CA1-552B3F421161}"/>
                  </a:ext>
                </a:extLst>
              </p:cNvPr>
              <p:cNvSpPr/>
              <p:nvPr/>
            </p:nvSpPr>
            <p:spPr>
              <a:xfrm>
                <a:off x="444792" y="2127902"/>
                <a:ext cx="3078497" cy="17304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화살표: 오른쪽으로 구부러짐 3">
              <a:extLst>
                <a:ext uri="{FF2B5EF4-FFF2-40B4-BE49-F238E27FC236}">
                  <a16:creationId xmlns:a16="http://schemas.microsoft.com/office/drawing/2014/main" id="{068225CB-B58C-427A-9030-55505B92D79A}"/>
                </a:ext>
              </a:extLst>
            </p:cNvPr>
            <p:cNvSpPr/>
            <p:nvPr/>
          </p:nvSpPr>
          <p:spPr>
            <a:xfrm>
              <a:off x="806132" y="3448378"/>
              <a:ext cx="483354" cy="796315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7" name="그래픽 6" descr="문서">
              <a:extLst>
                <a:ext uri="{FF2B5EF4-FFF2-40B4-BE49-F238E27FC236}">
                  <a16:creationId xmlns:a16="http://schemas.microsoft.com/office/drawing/2014/main" id="{F11BABAD-AF22-4F8E-8D57-B7EBB4FB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5271" y="3903097"/>
              <a:ext cx="1607788" cy="160778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9E66F2-6879-4A16-8BF7-125EA505D892}"/>
              </a:ext>
            </a:extLst>
          </p:cNvPr>
          <p:cNvGrpSpPr/>
          <p:nvPr/>
        </p:nvGrpSpPr>
        <p:grpSpPr>
          <a:xfrm>
            <a:off x="4605597" y="3369598"/>
            <a:ext cx="8129921" cy="1276830"/>
            <a:chOff x="359997" y="1217922"/>
            <a:chExt cx="6074640" cy="35242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17537F-0433-4D3A-8F19-479A9DA9B799}"/>
                </a:ext>
              </a:extLst>
            </p:cNvPr>
            <p:cNvSpPr/>
            <p:nvPr/>
          </p:nvSpPr>
          <p:spPr>
            <a:xfrm>
              <a:off x="359997" y="1217922"/>
              <a:ext cx="5670413" cy="3524248"/>
            </a:xfrm>
            <a:prstGeom prst="rect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8D3B40E3-7EBB-4B08-85CC-2A9A9ABD360B}"/>
                </a:ext>
              </a:extLst>
            </p:cNvPr>
            <p:cNvSpPr txBox="1">
              <a:spLocks/>
            </p:cNvSpPr>
            <p:nvPr/>
          </p:nvSpPr>
          <p:spPr>
            <a:xfrm>
              <a:off x="452354" y="2421542"/>
              <a:ext cx="5982283" cy="19412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>
                  <a:solidFill>
                    <a:schemeClr val="bg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BM HANNA Air OTF" charset="-127"/>
                  <a:ea typeface="BM HANNA Air OTF" charset="-127"/>
                  <a:cs typeface="BM HANNA Air OTF" charset="-127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r>
                <a:rPr lang="en-US" altLang="ko-KR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· </a:t>
              </a:r>
              <a:r>
                <a:rPr lang="ko-KR" altLang="en-US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채팅 로그 저장 및 </a:t>
              </a:r>
              <a:r>
                <a:rPr lang="en-US" altLang="ko-KR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txt</a:t>
              </a:r>
              <a:r>
                <a:rPr lang="ko-KR" altLang="en-US" sz="2000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파일 추출 기능</a:t>
              </a:r>
              <a:endParaRPr lang="en-US" sz="2000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05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6604CA12-AFF3-489F-B223-7D9D9A2CD294}"/>
              </a:ext>
            </a:extLst>
          </p:cNvPr>
          <p:cNvSpPr txBox="1">
            <a:spLocks/>
          </p:cNvSpPr>
          <p:nvPr/>
        </p:nvSpPr>
        <p:spPr>
          <a:xfrm>
            <a:off x="8921329" y="393335"/>
            <a:ext cx="2958671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5G(5pensource </a:t>
            </a:r>
            <a:r>
              <a:rPr lang="en-US" altLang="ko-KR" sz="2000" b="1" i="1" spc="-15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GroupTalk</a:t>
            </a:r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4C94B8-25E6-4E5A-A096-96CE6A3A0E8A}"/>
              </a:ext>
            </a:extLst>
          </p:cNvPr>
          <p:cNvCxnSpPr>
            <a:cxnSpLocks/>
          </p:cNvCxnSpPr>
          <p:nvPr/>
        </p:nvCxnSpPr>
        <p:spPr>
          <a:xfrm>
            <a:off x="360000" y="900000"/>
            <a:ext cx="11520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B05E2D-EB29-4028-952C-179A6874678D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2B1C9F2-1B1B-4150-8DC3-56B4AA2F4B13}"/>
              </a:ext>
            </a:extLst>
          </p:cNvPr>
          <p:cNvSpPr txBox="1">
            <a:spLocks/>
          </p:cNvSpPr>
          <p:nvPr/>
        </p:nvSpPr>
        <p:spPr>
          <a:xfrm>
            <a:off x="10787605" y="6022241"/>
            <a:ext cx="109239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i="1" spc="-15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08</a:t>
            </a:r>
            <a:endParaRPr lang="en-US" sz="2000" b="1" spc="-15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B69A4AA-C657-4900-83F6-03452D0B4774}"/>
              </a:ext>
            </a:extLst>
          </p:cNvPr>
          <p:cNvCxnSpPr>
            <a:cxnSpLocks/>
          </p:cNvCxnSpPr>
          <p:nvPr/>
        </p:nvCxnSpPr>
        <p:spPr>
          <a:xfrm>
            <a:off x="10833904" y="5961600"/>
            <a:ext cx="10220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8" name="Subtitle 2">
            <a:extLst>
              <a:ext uri="{FF2B5EF4-FFF2-40B4-BE49-F238E27FC236}">
                <a16:creationId xmlns:a16="http://schemas.microsoft.com/office/drawing/2014/main" id="{CBFDCFCA-113F-AE4D-A1AA-A1461192B5F8}"/>
              </a:ext>
            </a:extLst>
          </p:cNvPr>
          <p:cNvSpPr txBox="1">
            <a:spLocks/>
          </p:cNvSpPr>
          <p:nvPr/>
        </p:nvSpPr>
        <p:spPr>
          <a:xfrm>
            <a:off x="312001" y="393335"/>
            <a:ext cx="3809425" cy="442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altLang="ko-KR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PART.04	</a:t>
            </a:r>
            <a:r>
              <a:rPr lang="ko-KR" altLang="en-US" sz="2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사용법 </a:t>
            </a:r>
            <a:endParaRPr lang="en-US" sz="20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34E6179-5B5D-46DB-A2D3-DE3136FC6D6C}"/>
              </a:ext>
            </a:extLst>
          </p:cNvPr>
          <p:cNvSpPr txBox="1">
            <a:spLocks/>
          </p:cNvSpPr>
          <p:nvPr/>
        </p:nvSpPr>
        <p:spPr>
          <a:xfrm>
            <a:off x="3099932" y="2890287"/>
            <a:ext cx="5992136" cy="1521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r>
              <a:rPr lang="en-US" altLang="ko-KR" sz="40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PART.04</a:t>
            </a:r>
          </a:p>
          <a:p>
            <a:pPr algn="ctr" defTabSz="914377"/>
            <a:r>
              <a:rPr lang="ko-KR" altLang="en-US" sz="5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사용법 </a:t>
            </a:r>
            <a:endParaRPr lang="en-US" sz="5400" b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89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1146</TotalTime>
  <Words>315</Words>
  <Application>Microsoft Office PowerPoint</Application>
  <PresentationFormat>와이드스크린</PresentationFormat>
  <Paragraphs>84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BM HANNA Air OTF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민재 구</dc:creator>
  <cp:lastModifiedBy>Lim Jihong</cp:lastModifiedBy>
  <cp:revision>161</cp:revision>
  <dcterms:created xsi:type="dcterms:W3CDTF">2020-03-21T03:18:32Z</dcterms:created>
  <dcterms:modified xsi:type="dcterms:W3CDTF">2020-06-09T12:44:50Z</dcterms:modified>
</cp:coreProperties>
</file>